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7"/>
    <p:restoredTop sz="96327"/>
  </p:normalViewPr>
  <p:slideViewPr>
    <p:cSldViewPr snapToGrid="0">
      <p:cViewPr>
        <p:scale>
          <a:sx n="172" d="100"/>
          <a:sy n="172" d="100"/>
        </p:scale>
        <p:origin x="-1216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0050-B6AD-9694-D672-079D3DE61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ABFAA-262A-2D53-9AD7-9B6ED832B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1DF4-DFEC-E874-305B-64D34178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38794-86A8-AF9B-2D0A-E57BCF94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76A84-2B50-0901-56BD-3B694EF0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FBBD-D8FF-DFC3-7D24-BCADC355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48826-8A6B-1A67-5DA1-B4F9DD847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37473-DCE1-4849-3809-FE9BEC3C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D7E94-3132-C739-23FD-F3104290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F4CD2-7151-28F3-F385-06B207D5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8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286507-13F2-BD0E-2770-F709969A5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3A7E3-A1F0-8E52-8BED-0709EC345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E67A4-987C-7327-B746-1DE4977A8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97D9F-2892-C9ED-ACA4-D54FDA3C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7A04E-2B17-E614-1254-68A7FE0E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7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A884A-42DE-8F47-42FF-52CC3DCF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FA4AA-0E49-EDEA-7E9C-EC53691DF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8CA3-DA9D-09E5-975C-F0953100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B756D-6D69-3B3A-50B0-45FF80EF2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72E1A-8499-24AA-CD1F-D4F8CCE2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2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34BA-E69B-9FA4-3671-83520FF1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24E07-D44F-AD2E-A388-9ACF507E9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2868E-2760-238A-8B79-8D637165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363A7-5519-1C69-FD0A-BF94590B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0FEFC-5578-C451-6395-465AD8FF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0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B226-5004-486D-7442-F2A4BC8D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D910-9F90-58A0-8C44-AF2F3BB73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D74BB-34A4-2D27-D3FE-7CAE291A1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DC917-6D83-66BC-77DE-73096FF2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E96DE-5A6A-FF50-6BF5-0D5753B4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BAF52-74CF-90C7-9433-7F7ED5CA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9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AE5D-EBF3-09EE-5194-02FAF346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10361-902A-6ED7-C044-66D59D9DD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02DF0-3705-C511-A066-27F8196D7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38FF-4BAF-B234-CDE1-A386678E8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DCBDEA-77CB-DA40-F30F-05E3BA7ED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AFC54-D3B6-A66D-FF0E-2E490EEE9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3D7061-62BF-8BF4-0DA6-3CDBC7C0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5DB6FC-A3CC-64F6-2A5C-FC21D7CD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92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8E7E-7436-3023-3A18-404E332A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FA0D5-F1AC-FB50-7484-890FB659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38E0D-361E-507C-FBB7-41AF0448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50EDC-40B0-AEE1-63D9-C74F3138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5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604784-8D97-A551-8923-DDF82703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585BA-4934-5B69-38C9-7F7320566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2C025-55DA-A470-3327-DFD9BCBB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5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7B9E-09CB-F0B2-BB7A-5192B2AD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6E0A-B4D8-6A3B-AE91-B9482A14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34A49-031C-50D2-4B29-44D51A41B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21F5B-13EC-231D-92F8-FB9CCC566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5DF39-A1B5-7017-2B42-D865C54B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8EB8DE-FE84-BAA6-512A-0A7D5F29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1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70B5-3E0F-F40B-C7BC-9447BC52E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931B0E-BC50-9985-C263-DC1E42129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50294-E60C-9C7C-99E4-93B75EE5C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3404F-EC4D-E938-C329-54326B82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8B783-1659-F1A2-019B-1DDEDE1E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43321-E268-7D4A-C881-AA3D888D6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6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1D6BFB-89AD-234D-2AC1-B5D2E9023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B43CD-C029-9D3A-187C-FD3BB16D2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5736D-538D-173D-A5AA-3ED7978E7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F4D2F0-DA33-EF49-9822-D46A1B25A529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4C482-D086-91C5-2665-605F22879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890B-1841-52D4-B68D-A9B68E328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3765E0-8F34-CC4B-8329-8053CBFF7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5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C1440-B711-16CB-3825-B4E489934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137" y="1445985"/>
            <a:ext cx="2184400" cy="292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58656-E167-E9CD-6CAD-4F9389EB0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068" y="0"/>
            <a:ext cx="157678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FFCD2-6D5E-6592-0C4A-BEE68308919E}"/>
              </a:ext>
            </a:extLst>
          </p:cNvPr>
          <p:cNvSpPr txBox="1"/>
          <p:nvPr/>
        </p:nvSpPr>
        <p:spPr>
          <a:xfrm>
            <a:off x="522514" y="953589"/>
            <a:ext cx="4271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CORE</a:t>
            </a:r>
          </a:p>
          <a:p>
            <a:endParaRPr lang="en-US" dirty="0"/>
          </a:p>
          <a:p>
            <a:r>
              <a:rPr lang="en-US" dirty="0" err="1"/>
              <a:t>Optosrc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SimSrc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4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DAA2-DC74-28D0-C585-1B97381D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4172"/>
          </a:xfrm>
        </p:spPr>
        <p:txBody>
          <a:bodyPr>
            <a:normAutofit fontScale="90000"/>
          </a:bodyPr>
          <a:lstStyle/>
          <a:p>
            <a:r>
              <a:rPr lang="en-US" dirty="0"/>
              <a:t>Calling functions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A783FA-4341-2D66-CA00-A04F1CFB16C3}"/>
              </a:ext>
            </a:extLst>
          </p:cNvPr>
          <p:cNvGrpSpPr/>
          <p:nvPr/>
        </p:nvGrpSpPr>
        <p:grpSpPr>
          <a:xfrm>
            <a:off x="283780" y="2635210"/>
            <a:ext cx="10571252" cy="2946400"/>
            <a:chOff x="0" y="964065"/>
            <a:chExt cx="10571252" cy="2946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7BDEB2-3A69-D342-FC1B-146C642E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823"/>
            <a:stretch/>
          </p:blipFill>
          <p:spPr>
            <a:xfrm>
              <a:off x="5738647" y="964065"/>
              <a:ext cx="4832605" cy="29464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787295-1B23-9B0D-0490-DA0B66FFB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56801"/>
              <a:ext cx="7772400" cy="2373085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CF2D70A-CE43-6AC2-97E7-177CFCDA35D0}"/>
              </a:ext>
            </a:extLst>
          </p:cNvPr>
          <p:cNvSpPr/>
          <p:nvPr/>
        </p:nvSpPr>
        <p:spPr>
          <a:xfrm>
            <a:off x="8713337" y="4448014"/>
            <a:ext cx="663137" cy="348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997B7-2B32-489F-C242-6B710BF8F3F2}"/>
              </a:ext>
            </a:extLst>
          </p:cNvPr>
          <p:cNvSpPr txBox="1"/>
          <p:nvPr/>
        </p:nvSpPr>
        <p:spPr>
          <a:xfrm>
            <a:off x="8795287" y="4131825"/>
            <a:ext cx="177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 err="1">
                <a:solidFill>
                  <a:srgbClr val="FF0000"/>
                </a:solidFill>
              </a:rPr>
              <a:t>dsg</a:t>
            </a:r>
            <a:r>
              <a:rPr lang="en-US" dirty="0">
                <a:solidFill>
                  <a:srgbClr val="FF0000"/>
                </a:solidFill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1144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209E-BBC2-6E16-8E56-85C8858C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63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Fe.for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C7213-0B60-0E76-3F19-E72E2359B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2" r="3819" b="-492"/>
          <a:stretch/>
        </p:blipFill>
        <p:spPr>
          <a:xfrm>
            <a:off x="6000741" y="0"/>
            <a:ext cx="61912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CAB78-88E4-8026-F80B-0BC840A1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3" y="2975334"/>
            <a:ext cx="5973097" cy="1025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7304F0-A99A-0E14-1C81-6CFA2F080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03" y="832758"/>
            <a:ext cx="2723536" cy="2024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C3173-AA38-3A67-1952-0B5E5DCFE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03" y="4114956"/>
            <a:ext cx="5754935" cy="1365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CDCE93-538E-70F3-E32D-6A9BC2CB1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03" y="5529699"/>
            <a:ext cx="6191259" cy="12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88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2B6E-2E4A-800B-470E-867C701FA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83" y="192848"/>
            <a:ext cx="10515600" cy="570296"/>
          </a:xfrm>
        </p:spPr>
        <p:txBody>
          <a:bodyPr>
            <a:normAutofit fontScale="90000"/>
          </a:bodyPr>
          <a:lstStyle/>
          <a:p>
            <a:r>
              <a:rPr lang="en-US" dirty="0"/>
              <a:t>Impl10latest3.for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22398-C656-5937-3CA3-E25F96A30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177" y="0"/>
            <a:ext cx="585056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FF853-9D48-EC37-1B74-A9149476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3" y="3759508"/>
            <a:ext cx="3071191" cy="2693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E3A190-93F9-8697-424E-9536034A3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3" y="763144"/>
            <a:ext cx="5469834" cy="267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81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9DAF-07FF-A866-0976-A46B0D11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7" y="224528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Sensiv10latest3.for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E9BB0-53EE-D2BF-5A0D-90FA1043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77" y="1460499"/>
            <a:ext cx="7759700" cy="393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CDE06A-3839-CBA4-D1AF-FF8E7516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0" y="708839"/>
            <a:ext cx="12074280" cy="583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B6C39-65E4-8291-1586-DCA32A63F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54" y="1460499"/>
            <a:ext cx="1843688" cy="517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49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6A2B-22CF-DF7A-B749-B690847D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3526"/>
            <a:ext cx="10515600" cy="56620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Modeltest.for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506AF-3D18-B627-1D1C-002B72B5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905" y="0"/>
            <a:ext cx="479992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7174E-7910-0259-B4F3-A316B6D4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0434"/>
            <a:ext cx="7772400" cy="187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6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5748-56CF-ABF4-4DA7-783026F38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4527"/>
          </a:xfrm>
        </p:spPr>
        <p:txBody>
          <a:bodyPr>
            <a:normAutofit fontScale="90000"/>
          </a:bodyPr>
          <a:lstStyle/>
          <a:p>
            <a:r>
              <a:rPr lang="en-US" dirty="0"/>
              <a:t>Impl1.for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E6157-4449-4DD1-4094-5234720F4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474" y="107386"/>
            <a:ext cx="6172200" cy="610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ADA591-39B2-605F-5A89-EC7442330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286"/>
            <a:ext cx="5880474" cy="1985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DEBA4-4E80-CC2C-567A-AF7B83697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7201"/>
            <a:ext cx="7772400" cy="11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71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E7C2-6908-DC99-CA3C-597547CC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503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Scanp.for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CBEB4-259B-C63A-8107-89EDD707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093" y="0"/>
            <a:ext cx="492510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84CA9-985F-6118-1F34-CA1970B99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4" y="1052719"/>
            <a:ext cx="3905140" cy="56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2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8D8C-4C22-D9DF-8BFC-C8100761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5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Hyvip.for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BDCD3-AECC-A53B-D4CF-2456B877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6" y="879676"/>
            <a:ext cx="4030485" cy="1967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CDD14-E1CA-B3E2-04CC-D87170E7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3237"/>
            <a:ext cx="6685426" cy="1967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B072CC-5AA3-12D4-3CB3-F439AC12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444" y="3081829"/>
            <a:ext cx="1618206" cy="411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AF3C2-0D43-872F-C264-8209F9423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622" y="157277"/>
            <a:ext cx="4567177" cy="5066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98FE5-44F8-722E-AFD9-754E31B6B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621" y="4477085"/>
            <a:ext cx="4471930" cy="28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0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C6DE-816A-2C9D-2CD8-89C97730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268"/>
            <a:ext cx="10515600" cy="424769"/>
          </a:xfrm>
        </p:spPr>
        <p:txBody>
          <a:bodyPr>
            <a:normAutofit fontScale="90000"/>
          </a:bodyPr>
          <a:lstStyle/>
          <a:p>
            <a:r>
              <a:rPr lang="en-US" dirty="0"/>
              <a:t>Flow Chart for COMPARE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01584-386C-3809-B25C-B8E031EC3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29" y="944084"/>
            <a:ext cx="10006967" cy="5657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D3A51-B698-7305-D393-5BF8E6F23654}"/>
              </a:ext>
            </a:extLst>
          </p:cNvPr>
          <p:cNvSpPr txBox="1"/>
          <p:nvPr/>
        </p:nvSpPr>
        <p:spPr>
          <a:xfrm>
            <a:off x="200416" y="759418"/>
            <a:ext cx="210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Compds.for</a:t>
            </a:r>
            <a:r>
              <a:rPr lang="en-US" dirty="0">
                <a:solidFill>
                  <a:srgbClr val="C00000"/>
                </a:solidFill>
              </a:rPr>
              <a:t>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857A2-4395-100D-AFD6-5348BE1A1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366" y="518756"/>
            <a:ext cx="4171327" cy="19613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9253F7-10C1-5EEA-858C-D924F35AF459}"/>
              </a:ext>
            </a:extLst>
          </p:cNvPr>
          <p:cNvSpPr/>
          <p:nvPr/>
        </p:nvSpPr>
        <p:spPr>
          <a:xfrm>
            <a:off x="2304788" y="4448014"/>
            <a:ext cx="663137" cy="348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5419A-FBA2-0B23-D718-A45BA6FDEEA9}"/>
              </a:ext>
            </a:extLst>
          </p:cNvPr>
          <p:cNvSpPr txBox="1"/>
          <p:nvPr/>
        </p:nvSpPr>
        <p:spPr>
          <a:xfrm>
            <a:off x="2386738" y="4131825"/>
            <a:ext cx="177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 err="1">
                <a:solidFill>
                  <a:srgbClr val="FF0000"/>
                </a:solidFill>
              </a:rPr>
              <a:t>dsg</a:t>
            </a:r>
            <a:r>
              <a:rPr lang="en-US" dirty="0">
                <a:solidFill>
                  <a:srgbClr val="FF0000"/>
                </a:solidFill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419088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9D4E-451A-C2C1-F21A-199FD1248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Anlcal.for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46CD5-8AA1-7AAD-4447-D6CAFD94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656" y="0"/>
            <a:ext cx="7772400" cy="6796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BF281F-9DE1-D931-7BCC-DF2110CB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33" r="13474"/>
          <a:stretch/>
        </p:blipFill>
        <p:spPr>
          <a:xfrm>
            <a:off x="7210697" y="6730056"/>
            <a:ext cx="3540034" cy="862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3A0C35-46CA-C195-828A-DF7DDD9FD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2263"/>
            <a:ext cx="4946199" cy="165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6BBCA-326C-6782-520B-4DCFCE9F9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18166"/>
            <a:ext cx="5487074" cy="800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04A39D-9F87-EACD-0EE4-F3165E7D4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65" y="1046164"/>
            <a:ext cx="3174145" cy="22936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0E289F-FBDB-5E97-F076-081C11FE5069}"/>
              </a:ext>
            </a:extLst>
          </p:cNvPr>
          <p:cNvSpPr/>
          <p:nvPr/>
        </p:nvSpPr>
        <p:spPr>
          <a:xfrm>
            <a:off x="3451663" y="5106692"/>
            <a:ext cx="663137" cy="348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9E0CA-D55F-B767-9BF0-8AB511D87ABE}"/>
              </a:ext>
            </a:extLst>
          </p:cNvPr>
          <p:cNvSpPr txBox="1"/>
          <p:nvPr/>
        </p:nvSpPr>
        <p:spPr>
          <a:xfrm>
            <a:off x="3533613" y="4790503"/>
            <a:ext cx="177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 err="1">
                <a:solidFill>
                  <a:srgbClr val="FF0000"/>
                </a:solidFill>
              </a:rPr>
              <a:t>dsg</a:t>
            </a:r>
            <a:r>
              <a:rPr lang="en-US" dirty="0">
                <a:solidFill>
                  <a:srgbClr val="FF0000"/>
                </a:solidFill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702031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BC13-7D45-DEE5-4D46-2730754D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99" y="164709"/>
            <a:ext cx="10515600" cy="5367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Inputdat.for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E7032-FD8D-033A-A1B1-0D0E95DF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552"/>
          <a:stretch/>
        </p:blipFill>
        <p:spPr>
          <a:xfrm>
            <a:off x="4070918" y="124740"/>
            <a:ext cx="7510398" cy="6608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243BA-87F3-D4A1-20E4-3314EC49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99" y="5110435"/>
            <a:ext cx="3489542" cy="775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4C27C-0AFF-0CD7-EE6B-13EA9F48DB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089"/>
          <a:stretch/>
        </p:blipFill>
        <p:spPr>
          <a:xfrm>
            <a:off x="0" y="4410989"/>
            <a:ext cx="3246892" cy="439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F6259-23A1-61A2-ED8A-462FAFC6B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84" y="5965824"/>
            <a:ext cx="2972821" cy="727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740B9-BDAB-EC86-EC4D-A8E3A72E4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89" y="781394"/>
            <a:ext cx="3517252" cy="19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2B1A-BD02-BB32-88C9-5D68BF59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0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Linki.for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7B006-707B-4B5F-53FF-3B2E0054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404" y="0"/>
            <a:ext cx="735826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5BCBE-1BCC-64B3-53EF-36815D78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7" y="4744599"/>
            <a:ext cx="5318343" cy="1347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C6E40-4B0B-8ABE-AA59-1CBEB5206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7" y="1179317"/>
            <a:ext cx="3717796" cy="134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43B53-B4F1-8EBD-2291-4E39F3A57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01" y="2805318"/>
            <a:ext cx="3260247" cy="16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8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8C85-4E5B-357F-2F50-EFEFA171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55" y="156814"/>
            <a:ext cx="10515600" cy="52422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Nlpql.for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EC278-EF47-B286-9FF7-9E5FF0C0A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5" y="808799"/>
            <a:ext cx="3959268" cy="1435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FBF29-95D8-3CA1-D636-1F2823235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90" y="0"/>
            <a:ext cx="75716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47F1EC-9748-255C-A5FF-716FA2B69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55" y="4997942"/>
            <a:ext cx="4560855" cy="1435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3878F-BF0D-FA69-F376-28D71C9DE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40" y="2649936"/>
            <a:ext cx="3058548" cy="15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2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066C-EAAD-97A3-F11F-AF89D7ED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63" y="0"/>
            <a:ext cx="10515600" cy="575401"/>
          </a:xfrm>
        </p:spPr>
        <p:txBody>
          <a:bodyPr>
            <a:normAutofit fontScale="90000"/>
          </a:bodyPr>
          <a:lstStyle/>
          <a:p>
            <a:r>
              <a:rPr lang="en-US" dirty="0"/>
              <a:t>Flow for </a:t>
            </a:r>
            <a:r>
              <a:rPr lang="en-US" dirty="0" err="1"/>
              <a:t>Simsrc</a:t>
            </a:r>
            <a:r>
              <a:rPr lang="en-US" dirty="0"/>
              <a:t> routines:  Main file entry point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C5711-7AF8-41AC-B591-0BE0FFBB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4" y="803849"/>
            <a:ext cx="6089468" cy="5250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5DDAB-D69F-57AB-09FD-98964DFB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59"/>
          <a:stretch/>
        </p:blipFill>
        <p:spPr>
          <a:xfrm>
            <a:off x="6570616" y="2737458"/>
            <a:ext cx="5410199" cy="4120542"/>
          </a:xfrm>
          <a:prstGeom prst="rect">
            <a:avLst/>
          </a:prstGeom>
        </p:spPr>
      </p:pic>
      <p:sp>
        <p:nvSpPr>
          <p:cNvPr id="7" name="Bent-Up Arrow 6">
            <a:extLst>
              <a:ext uri="{FF2B5EF4-FFF2-40B4-BE49-F238E27FC236}">
                <a16:creationId xmlns:a16="http://schemas.microsoft.com/office/drawing/2014/main" id="{01A3749B-C57F-F3AC-1311-FD0DE953DE50}"/>
              </a:ext>
            </a:extLst>
          </p:cNvPr>
          <p:cNvSpPr/>
          <p:nvPr/>
        </p:nvSpPr>
        <p:spPr>
          <a:xfrm>
            <a:off x="3461657" y="6054151"/>
            <a:ext cx="3226526" cy="56871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07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524486-6A26-1A8E-7D50-D386A672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82" y="3767709"/>
            <a:ext cx="4017818" cy="309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0826F5-5972-DCC7-EF43-F4197F95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18" y="1848073"/>
            <a:ext cx="4869871" cy="444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CB906-7B0E-F287-5C0B-A52CE395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/>
              <a:t>Entry point from </a:t>
            </a:r>
            <a:r>
              <a:rPr lang="en-US" dirty="0" err="1"/>
              <a:t>Optosrc</a:t>
            </a:r>
            <a:r>
              <a:rPr lang="en-US" dirty="0"/>
              <a:t> files : </a:t>
            </a:r>
            <a:r>
              <a:rPr lang="en-US" dirty="0" err="1"/>
              <a:t>Hyvip.for</a:t>
            </a:r>
            <a:r>
              <a:rPr lang="en-US" dirty="0"/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DD887-6D75-2390-023B-F74721864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18" y="2448110"/>
            <a:ext cx="4128655" cy="1182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DBC68-C96B-F554-9349-BB720DE15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2" y="997528"/>
            <a:ext cx="3158836" cy="1368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695C1C-A4E4-AD81-600F-36CAC30C2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2" y="4167201"/>
            <a:ext cx="2984536" cy="174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8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295B-64EB-CC6C-2436-03706B75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4285"/>
          </a:xfrm>
        </p:spPr>
        <p:txBody>
          <a:bodyPr>
            <a:normAutofit fontScale="90000"/>
          </a:bodyPr>
          <a:lstStyle/>
          <a:p>
            <a:r>
              <a:rPr lang="en-US" dirty="0"/>
              <a:t>Input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7DA82-1D0C-2D5F-CD6F-607863AE2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915" y="0"/>
            <a:ext cx="555908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674C0-C36C-34BB-3C23-6F3697F83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9410"/>
            <a:ext cx="28448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9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4194</TotalTime>
  <Words>87</Words>
  <Application>Microsoft Macintosh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Flow Chart for COMPARE CORE</vt:lpstr>
      <vt:lpstr>Anlcal.for file</vt:lpstr>
      <vt:lpstr>Inputdat.for file</vt:lpstr>
      <vt:lpstr>Linki.for file</vt:lpstr>
      <vt:lpstr>Nlpql.for file</vt:lpstr>
      <vt:lpstr>Flow for Simsrc routines:  Main file entry point </vt:lpstr>
      <vt:lpstr>Entry point from Optosrc files : Hyvip.for file</vt:lpstr>
      <vt:lpstr>Input file</vt:lpstr>
      <vt:lpstr>Calling functions</vt:lpstr>
      <vt:lpstr>Fe.for file</vt:lpstr>
      <vt:lpstr>Impl10latest3.for</vt:lpstr>
      <vt:lpstr>Sensiv10latest3.for</vt:lpstr>
      <vt:lpstr>Modeltest.for file</vt:lpstr>
      <vt:lpstr>Impl1.for file</vt:lpstr>
      <vt:lpstr>Scanp.for file</vt:lpstr>
      <vt:lpstr>Hyvip.for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Arnold, Steven M. (GRC-LMS0)</dc:creator>
  <cp:lastModifiedBy>Arnold, Steven M. (GRC-LMS0)</cp:lastModifiedBy>
  <cp:revision>11</cp:revision>
  <dcterms:created xsi:type="dcterms:W3CDTF">2025-03-18T16:48:43Z</dcterms:created>
  <dcterms:modified xsi:type="dcterms:W3CDTF">2025-03-21T14:43:17Z</dcterms:modified>
</cp:coreProperties>
</file>